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296" r:id="rId4"/>
    <p:sldId id="297" r:id="rId6"/>
    <p:sldId id="316" r:id="rId7"/>
    <p:sldId id="294" r:id="rId8"/>
    <p:sldId id="283" r:id="rId9"/>
    <p:sldId id="317" r:id="rId10"/>
    <p:sldId id="324" r:id="rId11"/>
    <p:sldId id="288" r:id="rId12"/>
    <p:sldId id="320" r:id="rId13"/>
    <p:sldId id="321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180"/>
      </p:cViewPr>
      <p:guideLst>
        <p:guide orient="horz" pos="2160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1.wav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tags" Target="../tags/tag1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fade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5209" y="798200"/>
            <a:ext cx="788670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  <a:endParaRPr lang="en-US" altLang="x-none" sz="4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28: Y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y</a:t>
            </a:r>
            <a:endParaRPr lang="en-US" sz="8800" b="1" kern="0" dirty="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6"/>
          <p:cNvSpPr/>
          <p:nvPr/>
        </p:nvSpPr>
        <p:spPr>
          <a:xfrm>
            <a:off x="1732915" y="0"/>
            <a:ext cx="2360930" cy="1371600"/>
          </a:xfrm>
          <a:prstGeom prst="notchedRightArrow">
            <a:avLst>
              <a:gd name="adj1" fmla="val 50000"/>
              <a:gd name="adj2" fmla="val 31944"/>
            </a:avLst>
          </a:prstGeom>
          <a:solidFill>
            <a:schemeClr val="bg1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3000" b="1" dirty="0">
                <a:solidFill>
                  <a:srgbClr val="FF0000"/>
                </a:solidFill>
                <a:latin typeface="Times New Roman" panose="02020603050405020304" charset="0"/>
              </a:rPr>
              <a:t>1. Nhận biết</a:t>
            </a:r>
            <a:r>
              <a:rPr lang="en-US" altLang="x-none" sz="30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endParaRPr sz="3000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0" y="5318760"/>
            <a:ext cx="644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</a:t>
            </a:r>
            <a:r>
              <a:rPr lang="en-US" sz="2400" dirty="0" err="1"/>
              <a:t>quý</a:t>
            </a:r>
            <a:r>
              <a:rPr lang="en-US" sz="2400" dirty="0"/>
              <a:t> h</a:t>
            </a:r>
            <a:r>
              <a:rPr lang="vi-VN" sz="2400" dirty="0"/>
              <a:t>ơ</a:t>
            </a:r>
            <a:r>
              <a:rPr lang="en-US" sz="2400" dirty="0"/>
              <a:t>n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bạc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2125" y="1885950"/>
            <a:ext cx="8667750" cy="3086100"/>
          </a:xfrm>
          <a:prstGeom prst="rect">
            <a:avLst/>
          </a:prstGeom>
        </p:spPr>
      </p:pic>
      <p:pic>
        <p:nvPicPr>
          <p:cNvPr id="9" name="Thời gian quý hơn vàng b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7163" y="466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14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6790" y="1828469"/>
            <a:ext cx="265114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y</a:t>
            </a:r>
            <a:endParaRPr lang="en-US" sz="4800" b="1" dirty="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charset="0"/>
                <a:cs typeface=".VnAvant" panose="020B7200000000000000" charset="0"/>
              </a:rPr>
              <a:t>Đọc</a:t>
            </a:r>
            <a:endParaRPr lang="en-US" sz="2800" b="1" dirty="0" err="1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4042756" y="288523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chemeClr val="tx1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qu</a:t>
                      </a:r>
                      <a:endParaRPr lang="en-US" sz="4800" dirty="0" err="1">
                        <a:solidFill>
                          <a:schemeClr val="tx1"/>
                        </a:solidFill>
                        <a:latin typeface=".VnAvant" panose="020B7200000000000000" charset="0"/>
                        <a:cs typeface=".VnAvant" panose="020B7200000000000000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y</a:t>
                      </a:r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charset="0"/>
                        <a:cs typeface=".VnAvant" panose="020B7200000000000000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042756" y="369116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quy</a:t>
            </a:r>
            <a:endParaRPr lang="en-US" sz="4800" b="1" dirty="0" err="1">
              <a:solidFill>
                <a:schemeClr val="tx1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3295" y="4758055"/>
            <a:ext cx="16808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quy</a:t>
            </a:r>
            <a:endParaRPr lang="en-US" sz="4800" b="1" dirty="0" err="1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5599" y="4827721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anose="020B7200000000000000" charset="0"/>
                <a:cs typeface=".VnAvant" panose="020B7200000000000000" charset="0"/>
              </a:rPr>
              <a:t>ý</a:t>
            </a:r>
            <a:endParaRPr lang="en-US" sz="4800" b="1" dirty="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07960" y="4827905"/>
            <a:ext cx="15373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quỵ</a:t>
            </a:r>
            <a:endParaRPr lang="en-US" sz="4800" b="1" dirty="0" err="1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1831" y="4799680"/>
            <a:ext cx="134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quỹ</a:t>
            </a:r>
            <a:endParaRPr lang="en-US" sz="4800" b="1" dirty="0" err="1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148943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 quý</a:t>
            </a:r>
            <a:endParaRPr lang="en-US" sz="4800" b="1" dirty="0" err="1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35407" y="4757980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quỳ</a:t>
            </a:r>
            <a:endParaRPr lang="en-US" sz="4800" b="1" dirty="0" err="1">
              <a:latin typeface=".VnAvant" panose="020B7200000000000000" charset="0"/>
              <a:cs typeface=".VnAvant" panose="020B72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4387" y="580803"/>
            <a:ext cx="2009775" cy="240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140" y="857028"/>
            <a:ext cx="2171700" cy="2124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012" y="3876898"/>
            <a:ext cx="2085975" cy="186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7350" y="2428875"/>
            <a:ext cx="8877300" cy="20002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y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02380" y="803910"/>
            <a:ext cx="4573905" cy="537337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5343" y="4606724"/>
            <a:ext cx="841479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Mẹ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và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hà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ghÐ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nhà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dì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Kha.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D×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kể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cho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Hà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nghe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về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bà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.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Hà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chó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ý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nghe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Hà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kể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.</a:t>
            </a:r>
            <a:endParaRPr lang="en-US" sz="2400" dirty="0"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5343" y="486465"/>
            <a:ext cx="8115300" cy="402907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298</Words>
  <Application>WPS Presentation</Application>
  <PresentationFormat>Widescreen</PresentationFormat>
  <Paragraphs>48</Paragraphs>
  <Slides>11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7" baseType="lpstr">
      <vt:lpstr>Arial</vt:lpstr>
      <vt:lpstr>SimSun</vt:lpstr>
      <vt:lpstr>Wingdings</vt:lpstr>
      <vt:lpstr>Tahoma</vt:lpstr>
      <vt:lpstr>Microsoft YaHei</vt:lpstr>
      <vt:lpstr>Times New Roman</vt:lpstr>
      <vt:lpstr>Chivo Light</vt:lpstr>
      <vt:lpstr>Segoe Print</vt:lpstr>
      <vt:lpstr>Times New Roman</vt:lpstr>
      <vt:lpstr>Calibri</vt:lpstr>
      <vt:lpstr>Arial Unicode MS</vt:lpstr>
      <vt:lpstr>Calibri Light</vt:lpstr>
      <vt:lpstr>VNI-Avo</vt:lpstr>
      <vt:lpstr>.VnAvant</vt:lpstr>
      <vt:lpstr>Office Theme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Củng cố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ngoc</cp:lastModifiedBy>
  <cp:revision>40</cp:revision>
  <dcterms:created xsi:type="dcterms:W3CDTF">2020-08-13T09:32:00Z</dcterms:created>
  <dcterms:modified xsi:type="dcterms:W3CDTF">2020-08-30T01:07:04Z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